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577" r:id="rId2"/>
    <p:sldId id="584" r:id="rId3"/>
    <p:sldId id="579" r:id="rId4"/>
    <p:sldId id="580" r:id="rId5"/>
    <p:sldId id="581" r:id="rId6"/>
    <p:sldId id="582" r:id="rId7"/>
    <p:sldId id="583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4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0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6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4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21EE-4903-43E1-AD8C-0CE25A617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85" y="1413671"/>
            <a:ext cx="6766121" cy="30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89764" y="4059272"/>
            <a:ext cx="2920362" cy="15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0" kern="0" dirty="0" smtClean="0">
                <a:solidFill>
                  <a:schemeClr val="tx1"/>
                </a:solidFill>
              </a:rPr>
              <a:t/>
            </a:r>
            <a:br>
              <a:rPr lang="en-US" altLang="en-US" sz="4000" b="0" kern="0" dirty="0" smtClean="0">
                <a:solidFill>
                  <a:schemeClr val="tx1"/>
                </a:solidFill>
              </a:rPr>
            </a:br>
            <a:r>
              <a:rPr lang="en-US" altLang="en-US" sz="3600" kern="0" dirty="0" smtClean="0">
                <a:solidFill>
                  <a:schemeClr val="bg1"/>
                </a:solidFill>
              </a:rPr>
              <a:t>Multi-body</a:t>
            </a:r>
            <a:br>
              <a:rPr lang="en-US" altLang="en-US" sz="3600" kern="0" dirty="0" smtClean="0">
                <a:solidFill>
                  <a:schemeClr val="bg1"/>
                </a:solidFill>
              </a:rPr>
            </a:br>
            <a:r>
              <a:rPr lang="en-US" altLang="en-US" kern="0" dirty="0" smtClean="0">
                <a:solidFill>
                  <a:schemeClr val="hlink"/>
                </a:solidFill>
              </a:rPr>
              <a:t/>
            </a:r>
            <a:br>
              <a:rPr lang="en-US" altLang="en-US" kern="0" dirty="0" smtClean="0">
                <a:solidFill>
                  <a:schemeClr val="hlink"/>
                </a:solidFill>
              </a:rPr>
            </a:br>
            <a:endParaRPr lang="en-US" altLang="en-US" sz="2800" kern="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3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i="0" kern="0" dirty="0" smtClean="0">
                <a:solidFill>
                  <a:srgbClr val="006699"/>
                </a:solidFill>
              </a:rPr>
              <a:t>Motivation</a:t>
            </a:r>
            <a:endParaRPr lang="en-US" i="0" kern="0" dirty="0"/>
          </a:p>
        </p:txBody>
      </p:sp>
      <p:sp>
        <p:nvSpPr>
          <p:cNvPr id="1024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DF9112-99DC-4791-A3B2-AA91343ADD68}" type="slidenum">
              <a:rPr lang="en-US" altLang="en-US" sz="1400" smtClean="0">
                <a:solidFill>
                  <a:srgbClr val="008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3238" y="4037013"/>
            <a:ext cx="1785617" cy="20508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2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Interface Types:</a:t>
            </a:r>
          </a:p>
          <a:p>
            <a:pPr marL="285750" indent="-285750" eaLnBrk="1" hangingPunct="1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Bonded</a:t>
            </a:r>
          </a:p>
          <a:p>
            <a:pPr marL="285750" indent="-285750" eaLnBrk="1" hangingPunct="1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Sliding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05288" y="5930900"/>
            <a:ext cx="1039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5338763" y="5462588"/>
            <a:ext cx="336550" cy="936625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5738813" y="5013325"/>
            <a:ext cx="1261884" cy="14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  <a:latin typeface="+mj-lt"/>
              </a:rPr>
              <a:t>Frictionless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  <a:latin typeface="+mj-lt"/>
              </a:rPr>
              <a:t>W/ Friction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13325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9850" y="5746750"/>
            <a:ext cx="161262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To be added…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2800" y="1054100"/>
            <a:ext cx="43492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rgbClr val="3366FF"/>
                </a:solidFill>
                <a:latin typeface="+mj-lt"/>
              </a:rPr>
              <a:t>https://grabcad.com/library/contact-stress-analysis-in-a-spur-gear-assembly-1</a:t>
            </a:r>
          </a:p>
        </p:txBody>
      </p:sp>
      <p:pic>
        <p:nvPicPr>
          <p:cNvPr id="1025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7491" r="31355"/>
          <a:stretch>
            <a:fillRect/>
          </a:stretch>
        </p:blipFill>
        <p:spPr bwMode="auto">
          <a:xfrm>
            <a:off x="5000625" y="1308100"/>
            <a:ext cx="151288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30019"/>
          <a:stretch>
            <a:fillRect/>
          </a:stretch>
        </p:blipFill>
        <p:spPr bwMode="auto">
          <a:xfrm>
            <a:off x="2389188" y="1308100"/>
            <a:ext cx="17208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i="0" kern="0" dirty="0" smtClean="0">
                <a:solidFill>
                  <a:srgbClr val="006699"/>
                </a:solidFill>
              </a:rPr>
              <a:t>CNC Frame Design</a:t>
            </a:r>
            <a:endParaRPr lang="en-US" i="0" kern="0" dirty="0"/>
          </a:p>
        </p:txBody>
      </p:sp>
      <p:sp>
        <p:nvSpPr>
          <p:cNvPr id="1229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12A8E8-CBCC-445A-A7CD-EA05AFD70638}" type="slidenum">
              <a:rPr lang="en-US" altLang="en-US" sz="1400" smtClean="0">
                <a:solidFill>
                  <a:srgbClr val="008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041788"/>
            <a:ext cx="51689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>
            <a:endCxn id="12294" idx="2"/>
          </p:cNvCxnSpPr>
          <p:nvPr/>
        </p:nvCxnSpPr>
        <p:spPr>
          <a:xfrm rot="5400000" flipH="1" flipV="1">
            <a:off x="6511925" y="3324488"/>
            <a:ext cx="887413" cy="84931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530975" y="293555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70C0"/>
                </a:solidFill>
                <a:latin typeface="+mj-lt"/>
              </a:rPr>
              <a:t>Cast Iron Gr25</a:t>
            </a:r>
          </a:p>
        </p:txBody>
      </p:sp>
      <p:cxnSp>
        <p:nvCxnSpPr>
          <p:cNvPr id="10" name="Curved Connector 9"/>
          <p:cNvCxnSpPr>
            <a:endCxn id="12296" idx="3"/>
          </p:cNvCxnSpPr>
          <p:nvPr/>
        </p:nvCxnSpPr>
        <p:spPr>
          <a:xfrm rot="10800000">
            <a:off x="1760538" y="3715013"/>
            <a:ext cx="1479550" cy="8890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485775" y="3529276"/>
            <a:ext cx="127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B050"/>
                </a:solidFill>
                <a:latin typeface="+mj-lt"/>
              </a:rPr>
              <a:t>Alloy Steel</a:t>
            </a:r>
          </a:p>
        </p:txBody>
      </p:sp>
      <p:cxnSp>
        <p:nvCxnSpPr>
          <p:cNvPr id="17" name="Curved Connector 16"/>
          <p:cNvCxnSpPr>
            <a:endCxn id="12298" idx="3"/>
          </p:cNvCxnSpPr>
          <p:nvPr/>
        </p:nvCxnSpPr>
        <p:spPr>
          <a:xfrm rot="10800000">
            <a:off x="3344863" y="2137038"/>
            <a:ext cx="912812" cy="79851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8" name="TextBox 17"/>
          <p:cNvSpPr txBox="1">
            <a:spLocks noChangeArrowheads="1"/>
          </p:cNvSpPr>
          <p:nvPr/>
        </p:nvSpPr>
        <p:spPr bwMode="auto">
          <a:xfrm>
            <a:off x="1365250" y="1952888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996633"/>
                </a:solidFill>
                <a:latin typeface="+mj-lt"/>
              </a:rPr>
              <a:t>Aluminum Al1060</a:t>
            </a: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1433513" y="2410088"/>
            <a:ext cx="181331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+mj-lt"/>
              </a:rPr>
              <a:t>Do not Optimize!</a:t>
            </a:r>
          </a:p>
        </p:txBody>
      </p:sp>
      <p:sp>
        <p:nvSpPr>
          <p:cNvPr id="12300" name="TextBox 23"/>
          <p:cNvSpPr txBox="1">
            <a:spLocks noChangeArrowheads="1"/>
          </p:cNvSpPr>
          <p:nvPr/>
        </p:nvSpPr>
        <p:spPr bwMode="auto">
          <a:xfrm>
            <a:off x="260350" y="3975363"/>
            <a:ext cx="181331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+mj-lt"/>
              </a:rPr>
              <a:t>Do not Optimize!</a:t>
            </a:r>
          </a:p>
        </p:txBody>
      </p:sp>
      <p:sp>
        <p:nvSpPr>
          <p:cNvPr id="12301" name="TextBox 25"/>
          <p:cNvSpPr txBox="1">
            <a:spLocks noChangeArrowheads="1"/>
          </p:cNvSpPr>
          <p:nvPr/>
        </p:nvSpPr>
        <p:spPr bwMode="auto">
          <a:xfrm>
            <a:off x="6800850" y="2467238"/>
            <a:ext cx="1120820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  <a:latin typeface="+mj-lt"/>
              </a:rPr>
              <a:t>Optimize!</a:t>
            </a:r>
          </a:p>
        </p:txBody>
      </p:sp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2703513" y="1347788"/>
            <a:ext cx="339932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+mj-lt"/>
              </a:rPr>
              <a:t>3 Bodies with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15490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i="0" kern="0" dirty="0" smtClean="0">
                <a:solidFill>
                  <a:srgbClr val="006699"/>
                </a:solidFill>
              </a:rPr>
              <a:t>CNC Frame Loads</a:t>
            </a:r>
            <a:endParaRPr lang="en-US" i="0" kern="0" dirty="0"/>
          </a:p>
        </p:txBody>
      </p:sp>
      <p:sp>
        <p:nvSpPr>
          <p:cNvPr id="1433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4CA0C-1F2C-4665-993F-6DB4AFBED588}" type="slidenum">
              <a:rPr lang="en-US" altLang="en-US" sz="1400" smtClean="0">
                <a:solidFill>
                  <a:srgbClr val="008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3188"/>
            <a:ext cx="3962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3188"/>
            <a:ext cx="41148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i="0" kern="0" dirty="0" smtClean="0">
                <a:solidFill>
                  <a:srgbClr val="006699"/>
                </a:solidFill>
              </a:rPr>
              <a:t>CNC Frame FEA</a:t>
            </a:r>
            <a:endParaRPr lang="en-US" i="0" kern="0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9C1ABF-B28E-42DD-A020-CAD93F73CBB6}" type="slidenum">
              <a:rPr lang="en-US" altLang="en-US" sz="1400" smtClean="0">
                <a:solidFill>
                  <a:srgbClr val="008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57288"/>
            <a:ext cx="5926138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i="0" kern="0" dirty="0" smtClean="0">
                <a:solidFill>
                  <a:srgbClr val="006699"/>
                </a:solidFill>
              </a:rPr>
              <a:t>CNC Frame Optimized</a:t>
            </a:r>
            <a:endParaRPr lang="en-US" i="0" kern="0" dirty="0"/>
          </a:p>
        </p:txBody>
      </p:sp>
      <p:sp>
        <p:nvSpPr>
          <p:cNvPr id="1843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Arial" panose="020B0604020202020204" pitchFamily="34" charset="0"/>
              <a:buChar char="–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anose="020B0604020202020204" pitchFamily="34" charset="0"/>
              <a:buChar char="»"/>
              <a:defRPr sz="1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AACCE1-6DA7-4E9C-A89B-8DD4822B86AF}" type="slidenum">
              <a:rPr lang="en-US" altLang="en-US" sz="1400" smtClean="0">
                <a:solidFill>
                  <a:srgbClr val="008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008"/>
            <a:ext cx="3537758" cy="31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5" y="1659116"/>
            <a:ext cx="4473375" cy="38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14092</TotalTime>
  <Words>61</Words>
  <Application>Microsoft Office PowerPoint</Application>
  <PresentationFormat>On-screen Show (4:3)</PresentationFormat>
  <Paragraphs>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3187</cp:revision>
  <cp:lastPrinted>2015-10-05T14:36:18Z</cp:lastPrinted>
  <dcterms:created xsi:type="dcterms:W3CDTF">2007-07-12T22:43:05Z</dcterms:created>
  <dcterms:modified xsi:type="dcterms:W3CDTF">2019-08-15T15:41:58Z</dcterms:modified>
</cp:coreProperties>
</file>